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141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9B67F-9775-25F1-1FD5-7C74B421C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73EB09-0E25-AD2C-F5B1-D510C9431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5D616B-DC63-89CC-C72C-934878D5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A9175E-82E0-82AA-FFD6-63BBE06D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CEFED3-C334-9FD3-A577-38B5AAB0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0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153D2B-EFFC-F8F8-DAD3-E1AB0BD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5FB2F5-3B2E-BE65-AD12-77DB71FF0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E6172E-2016-0B9C-C21B-95D3F987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88D683-9D01-90F3-11F2-0CDC4038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EAABC7-4D7B-E2EE-7D2D-C87FD90C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77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CB08C36-CF14-5E30-BA04-1D7FFC61E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906647-1B52-F4A5-5DBD-F570835C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774DD9-93B3-6711-0D8F-44352C9E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6F6F58-F84F-8DD8-607A-901729E7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2F01B3-55A6-D7B7-A823-18E18D5F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7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EA2CC-1B1D-003E-F991-082D2A96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972492-841C-922C-B9B2-80754C06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E0789A-1DC5-D095-426D-06C65F2C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6AA948-E3D7-6E21-4939-7014E74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F61AD0-4844-6024-8B13-220ECC29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03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C5ADFB-6001-4A2E-B257-A71B7AC5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41D1FD-36D4-4011-E9CC-27D60844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E0F4E9-B2D1-1BE6-A533-4C8234AB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38352E-E962-87DF-A912-FA6F14E0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8CE638-2128-FE24-5B96-DE4960F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8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907B55-D45F-C056-BD95-2366362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DA1411-BE5D-881A-10C4-E6B42266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91B532-37FB-DB60-A29F-EB634995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27EED9-5241-3142-4A59-44E2AE11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DB236A-0241-459D-EF1A-20C3010D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408A2D-2258-BFA4-37B7-2369A67E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43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3E68C3-4363-A6E1-DCF0-0DB9FCBF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8CFEE2-D640-2ED1-B2B7-B13AB2B2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DBC39F-6303-23CE-DCFD-4DDD33C72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1FDB0E-1E81-176A-9CA6-CDAEDE918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80F7593-6625-60E7-A08E-737AAB41A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7E97B85-1F51-BDBE-2843-6C4935A4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10F02A-D637-084D-769F-295D8495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1917E7-F3AA-4EEC-01EA-E6F97115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3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4C5442-B3BD-836D-E87C-CE0B8922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E30498-B489-0A2A-14CD-A84FF7AC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24C271E-7D4F-A5B5-1382-3404F8E1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2F29B7B-2B76-11B3-317B-CABE6FC1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2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1E02320-41F6-4F70-AB57-3EC3DF38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9F49280-2EEF-1A95-86AB-D4522EDE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62A55F-1C24-972E-E4AB-3267CD96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9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F31961-C299-CF5A-49E5-D95EB442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62B6A2-D4AF-AFDD-FBC7-189F5DA0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5AF5A2F-9B32-28CE-4832-6C107C59F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43E245-0939-92CF-5E48-C3223F3B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33A75BF-7484-B6BF-C10A-A33F0D6A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6991C9-C170-57EE-C364-68BBD701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86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49DEA-13B2-66B4-1D10-2F9F472F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493518-DC3C-6FD5-1D83-B20D913E2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472C89-FEB9-441A-2376-FDD5394CF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7B6255-DCB8-110F-3879-C8D19F8D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986CD8-77B1-D69B-D658-00A6C7A7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ADB7D6-EF1C-A006-4FBE-B55693D4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2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2BFFC3-9542-0683-4F85-BDC3FA03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DEC5B0-E4B7-580B-9466-6879DC39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F8E63D-8869-C3B5-F865-C6A78B1E3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121B-0664-43E6-8328-EEF51D37395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B7879-FDF7-5DBA-E43B-721521E39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C88FE1-780A-8383-B090-A444B732E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9658-660C-4B65-8B3A-78FA3ECC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2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ds-7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uds-7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50B2EB-46E1-2A86-C803-54BBAFAD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581A5-5FA0-DB82-F16E-83DE966ADBF2}"/>
              </a:ext>
            </a:extLst>
          </p:cNvPr>
          <p:cNvSpPr txBox="1"/>
          <p:nvPr/>
        </p:nvSpPr>
        <p:spPr>
          <a:xfrm>
            <a:off x="1244600" y="117016"/>
            <a:ext cx="1013053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ОБРАЗОВАНИЯ ГОРОДА КУЗНЕЦКА.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 № 7 города Кузнецка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442539, Пензенская область, город Кузнецк,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улица Железнодорожная, дом № 1 В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(8-841-57) 7-18-93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e-m</a:t>
            </a:r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il:   </a:t>
            </a:r>
            <a:r>
              <a:rPr lang="en-US" sz="1100" u="sng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douds-7@mail.ru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наглядных пособий при ознакомлении</a:t>
            </a: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среднего дошкольного возраста с правилами этикета»</a:t>
            </a:r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Карташова Е.А.</a:t>
            </a: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Кузнецк, 2022 г</a:t>
            </a:r>
          </a:p>
        </p:txBody>
      </p:sp>
    </p:spTree>
    <p:extLst>
      <p:ext uri="{BB962C8B-B14F-4D97-AF65-F5344CB8AC3E}">
        <p14:creationId xmlns="" xmlns:p14="http://schemas.microsoft.com/office/powerpoint/2010/main" val="113724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EF18BD-494E-47D9-7033-DA4E5FC6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D92704-C95D-B2E2-3D6C-DBB88279AFF8}"/>
              </a:ext>
            </a:extLst>
          </p:cNvPr>
          <p:cNvSpPr txBox="1"/>
          <p:nvPr/>
        </p:nvSpPr>
        <p:spPr>
          <a:xfrm>
            <a:off x="1244600" y="117016"/>
            <a:ext cx="1013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знакомство»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использовать в речи различные формы выражения вежливости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0E5A91-8EC4-95CA-BF62-4D92D2753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59" t="11734" r="7452" b="20000"/>
          <a:stretch/>
        </p:blipFill>
        <p:spPr>
          <a:xfrm>
            <a:off x="7033768" y="1737360"/>
            <a:ext cx="3913632" cy="468172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56C046-5FB2-849B-980E-F058EC296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06" r="14207" b="16800"/>
          <a:stretch/>
        </p:blipFill>
        <p:spPr>
          <a:xfrm>
            <a:off x="1244600" y="1740330"/>
            <a:ext cx="3913632" cy="467875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43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A6D748-2329-6CF1-1796-7DD48241C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CB658D-1B0F-E0DB-BF94-B14DDFCF6EA6}"/>
              </a:ext>
            </a:extLst>
          </p:cNvPr>
          <p:cNvSpPr txBox="1"/>
          <p:nvPr/>
        </p:nvSpPr>
        <p:spPr>
          <a:xfrm>
            <a:off x="1244600" y="117016"/>
            <a:ext cx="1013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куб»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Закреплять основные правила поведения в общественных местах и дома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BCD25F-2F32-CD37-BC66-444633DFC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26" r="20356" b="9333"/>
          <a:stretch/>
        </p:blipFill>
        <p:spPr>
          <a:xfrm>
            <a:off x="4549899" y="2366773"/>
            <a:ext cx="3069954" cy="4041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634CF5-1E7E-7DE6-1E4A-A8EDDB387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33" r="17667"/>
          <a:stretch/>
        </p:blipFill>
        <p:spPr>
          <a:xfrm>
            <a:off x="8095414" y="1765983"/>
            <a:ext cx="3621024" cy="416528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8AACA2F-4C38-93AD-7A1C-BB4D628E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81" t="16516" b="12800"/>
          <a:stretch/>
        </p:blipFill>
        <p:spPr>
          <a:xfrm>
            <a:off x="435560" y="1765983"/>
            <a:ext cx="3621024" cy="416528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5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014529-64AC-1BD1-60CB-125E77C9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5773D1-5140-9B67-83D8-1C352BECDB8C}"/>
              </a:ext>
            </a:extLst>
          </p:cNvPr>
          <p:cNvSpPr txBox="1"/>
          <p:nvPr/>
        </p:nvSpPr>
        <p:spPr>
          <a:xfrm>
            <a:off x="1244600" y="117016"/>
            <a:ext cx="1013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круг»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поведения в обществе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2B837E-009C-C800-9F3A-FBFC288F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90" y="1495916"/>
            <a:ext cx="3634740" cy="4846320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00D26A-1FF4-CF67-BD03-71724E11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3" r="16067"/>
          <a:stretch/>
        </p:blipFill>
        <p:spPr>
          <a:xfrm>
            <a:off x="4272306" y="2079354"/>
            <a:ext cx="3757939" cy="3679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9FEDD0-67D2-D864-FCD3-993DF6819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" y="1495916"/>
            <a:ext cx="3634740" cy="4846320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411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CB9C93D-7C47-EC5F-F462-DFD2183F3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98630F-1789-BC07-B2E5-E5B096F2E35B}"/>
              </a:ext>
            </a:extLst>
          </p:cNvPr>
          <p:cNvSpPr txBox="1"/>
          <p:nvPr/>
        </p:nvSpPr>
        <p:spPr>
          <a:xfrm>
            <a:off x="1244600" y="117016"/>
            <a:ext cx="1013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искусства нравиться людям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E4615DF-029C-1ACE-5C64-C20242D28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2" t="16516" b="15200"/>
          <a:stretch/>
        </p:blipFill>
        <p:spPr>
          <a:xfrm>
            <a:off x="6718299" y="1898966"/>
            <a:ext cx="4471800" cy="443896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A25837-B1C2-8F5C-E932-C3A5D56B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6" t="20267" b="16800"/>
          <a:stretch/>
        </p:blipFill>
        <p:spPr>
          <a:xfrm>
            <a:off x="1244600" y="1898966"/>
            <a:ext cx="4471799" cy="443896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381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73B7500-5312-AE61-723C-98DFA439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9EEE94-19EE-CAAA-46A5-EC2DE9CA2589}"/>
              </a:ext>
            </a:extLst>
          </p:cNvPr>
          <p:cNvSpPr txBox="1"/>
          <p:nvPr/>
        </p:nvSpPr>
        <p:spPr>
          <a:xfrm>
            <a:off x="1244600" y="117016"/>
            <a:ext cx="1013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едят?»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называть знакомую посуду, соотносить ее с тем,  для чего она предназначена. Упражнять в применении правил столового этикета.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26B366-6C0F-B686-6CB1-F009339FB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00"/>
          <a:stretch/>
        </p:blipFill>
        <p:spPr>
          <a:xfrm>
            <a:off x="646814" y="1872571"/>
            <a:ext cx="3252743" cy="3712464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0DBFED-3FA2-05C1-7F39-96595CA72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29" y="2428609"/>
            <a:ext cx="3252742" cy="3712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74DE76-ECD6-EBE6-010F-B9FB7A546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93" y="2897149"/>
            <a:ext cx="3252742" cy="3712464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08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50B2EB-46E1-2A86-C803-54BBAFAD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581A5-5FA0-DB82-F16E-83DE966ADBF2}"/>
              </a:ext>
            </a:extLst>
          </p:cNvPr>
          <p:cNvSpPr txBox="1"/>
          <p:nvPr/>
        </p:nvSpPr>
        <p:spPr>
          <a:xfrm>
            <a:off x="1244600" y="117016"/>
            <a:ext cx="1013053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ОБРАЗОВАНИЯ ГОРОДА КУЗНЕЦКА.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 № 7 города Кузнецка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442539, Пензенская область, город Кузнецк,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улица Железнодорожная, дом № 1 В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(8-841-57) 7-18-93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e-m</a:t>
            </a:r>
            <a:r>
              <a:rPr lang="ru-RU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1100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il:   </a:t>
            </a:r>
            <a:r>
              <a:rPr lang="en-US" sz="1100" u="sng" dirty="0">
                <a:solidFill>
                  <a:srgbClr val="0A0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douds-7@mail.ru</a:t>
            </a:r>
            <a:endParaRPr lang="ru-RU" sz="1600" dirty="0">
              <a:solidFill>
                <a:srgbClr val="0A01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наглядных пособий при ознакомлении</a:t>
            </a:r>
          </a:p>
          <a:p>
            <a:pPr algn="ctr"/>
            <a:r>
              <a:rPr lang="ru-RU" sz="3200" b="1" i="1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среднего дошкольного возраста с правилами этикета»</a:t>
            </a:r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Карташова Е.А.</a:t>
            </a:r>
          </a:p>
          <a:p>
            <a:pPr algn="r"/>
            <a:endParaRPr lang="ru-RU" dirty="0">
              <a:solidFill>
                <a:srgbClr val="0A0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A0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Кузнецк, 2022 г</a:t>
            </a:r>
          </a:p>
        </p:txBody>
      </p:sp>
    </p:spTree>
    <p:extLst>
      <p:ext uri="{BB962C8B-B14F-4D97-AF65-F5344CB8AC3E}">
        <p14:creationId xmlns="" xmlns:p14="http://schemas.microsoft.com/office/powerpoint/2010/main" val="1137243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225</Words>
  <Application>Microsoft Office PowerPoint</Application>
  <PresentationFormat>Произвольный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Общий доступ</cp:lastModifiedBy>
  <cp:revision>4</cp:revision>
  <dcterms:created xsi:type="dcterms:W3CDTF">2022-11-30T10:00:07Z</dcterms:created>
  <dcterms:modified xsi:type="dcterms:W3CDTF">2022-12-02T06:05:29Z</dcterms:modified>
</cp:coreProperties>
</file>